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6FFA"/>
    <a:srgbClr val="FD8181"/>
    <a:srgbClr val="FFFF66"/>
    <a:srgbClr val="5FC65F"/>
    <a:srgbClr val="7EA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79" autoAdjust="0"/>
  </p:normalViewPr>
  <p:slideViewPr>
    <p:cSldViewPr>
      <p:cViewPr>
        <p:scale>
          <a:sx n="100" d="100"/>
          <a:sy n="100" d="100"/>
        </p:scale>
        <p:origin x="-2856" y="5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2E399F-B501-40D9-8591-04259BE7F2E8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9BD33-9E13-424E-83A7-93EC0A9F9A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796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6368E-D798-4601-93E2-6AD2F2B6EBA0}" type="datetimeFigureOut">
              <a:rPr lang="zh-CN" altLang="en-US" smtClean="0"/>
              <a:pPr/>
              <a:t>2019/6/13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0015" y="1769388"/>
            <a:ext cx="6046992" cy="5660134"/>
            <a:chOff x="300015" y="1769388"/>
            <a:chExt cx="6046992" cy="5660134"/>
          </a:xfrm>
        </p:grpSpPr>
        <p:sp>
          <p:nvSpPr>
            <p:cNvPr id="81" name="TextBox 80"/>
            <p:cNvSpPr txBox="1"/>
            <p:nvPr/>
          </p:nvSpPr>
          <p:spPr>
            <a:xfrm>
              <a:off x="581025" y="1769388"/>
              <a:ext cx="7858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latin typeface="Arial" pitchFamily="34" charset="0"/>
                  <a:cs typeface="Arial" pitchFamily="34" charset="0"/>
                </a:rPr>
                <a:t>Logo</a:t>
              </a:r>
              <a:endParaRPr lang="zh-CN" alt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534644" y="1769388"/>
              <a:ext cx="73129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E-value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261173" y="1769388"/>
              <a:ext cx="55175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Sites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343541" y="2000232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24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343541" y="2344722"/>
              <a:ext cx="3431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11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343541" y="2714612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8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343541" y="3071802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10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343541" y="3453134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24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343541" y="3810324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5343541" y="4167514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343541" y="4546600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5343541" y="4908552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6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343541" y="5277184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343541" y="5622932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6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5343541" y="5980122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5343541" y="6357950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5343541" y="6715140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5343541" y="7143768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734082" y="1769388"/>
              <a:ext cx="61292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Width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816450" y="2000232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32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816450" y="2344722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46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816450" y="2714612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41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816450" y="3071802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40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816450" y="3453134"/>
              <a:ext cx="3431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11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816450" y="3810324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19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5816450" y="4167514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20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816450" y="4546600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28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5816450" y="4908552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9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5816450" y="5277184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50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5816450" y="5622932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16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5816450" y="5980122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14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5816450" y="6357950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14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5816450" y="6715140"/>
              <a:ext cx="3545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5857895" y="7152521"/>
              <a:ext cx="2696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8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42" name="Picture 2" descr="C:\Users\asus\Desktop\无标题.png"/>
            <p:cNvPicPr>
              <a:picLocks noChangeAspect="1" noChangeArrowheads="1"/>
            </p:cNvPicPr>
            <p:nvPr/>
          </p:nvPicPr>
          <p:blipFill>
            <a:blip r:embed="rId2"/>
            <a:srcRect l="3331" t="14843" r="60432" b="5599"/>
            <a:stretch>
              <a:fillRect/>
            </a:stretch>
          </p:blipFill>
          <p:spPr bwMode="auto">
            <a:xfrm>
              <a:off x="571480" y="2000233"/>
              <a:ext cx="4071966" cy="5429288"/>
            </a:xfrm>
            <a:prstGeom prst="rect">
              <a:avLst/>
            </a:prstGeom>
            <a:noFill/>
          </p:spPr>
        </p:pic>
        <p:sp>
          <p:nvSpPr>
            <p:cNvPr id="101" name="TextBox 100"/>
            <p:cNvSpPr txBox="1"/>
            <p:nvPr/>
          </p:nvSpPr>
          <p:spPr>
            <a:xfrm>
              <a:off x="4595822" y="2362200"/>
              <a:ext cx="7858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1.8e-261</a:t>
              </a:r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595822" y="2019300"/>
              <a:ext cx="7858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2.1e-376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4595822" y="2733675"/>
              <a:ext cx="7858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5.3e-115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595822" y="3086100"/>
              <a:ext cx="7858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6.5e-066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595822" y="3467100"/>
              <a:ext cx="7858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1.7e-039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595822" y="3829050"/>
              <a:ext cx="7858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1.9e-012</a:t>
              </a:r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595822" y="4200525"/>
              <a:ext cx="7858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2.6e-010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595822" y="4572000"/>
              <a:ext cx="7858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2.3e-013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595822" y="4933950"/>
              <a:ext cx="7858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4.0e-008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595822" y="5295900"/>
              <a:ext cx="10085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4.1e-007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595822" y="5638800"/>
              <a:ext cx="10085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6.2e-006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4595822" y="6010275"/>
              <a:ext cx="10085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6.9e-006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595821" y="6372225"/>
              <a:ext cx="10347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6.6e-008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4595821" y="6724650"/>
              <a:ext cx="10347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3.1e-005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595821" y="7152523"/>
              <a:ext cx="10347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1.6e-003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00015" y="2019298"/>
              <a:ext cx="285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00015" y="2362198"/>
              <a:ext cx="285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2.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0015" y="2019298"/>
              <a:ext cx="285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0015" y="2733673"/>
              <a:ext cx="285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3.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0015" y="3086098"/>
              <a:ext cx="285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4.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0015" y="3467098"/>
              <a:ext cx="285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5.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0015" y="3829048"/>
              <a:ext cx="285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6.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0015" y="4200523"/>
              <a:ext cx="285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7.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015" y="4571998"/>
              <a:ext cx="285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8.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0015" y="4933948"/>
              <a:ext cx="285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9.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0015" y="5295898"/>
              <a:ext cx="3667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10.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00015" y="5638798"/>
              <a:ext cx="3667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11.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0015" y="6010273"/>
              <a:ext cx="3667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12.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0015" y="6372223"/>
              <a:ext cx="3762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13.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00015" y="6724648"/>
              <a:ext cx="3762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14.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00015" y="7152521"/>
              <a:ext cx="3762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15.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3468</TotalTime>
  <Words>83</Words>
  <Application>Microsoft Office PowerPoint</Application>
  <PresentationFormat>全屏显示(4:3)</PresentationFormat>
  <Paragraphs>65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asus</dc:creator>
  <cp:lastModifiedBy>lishuai</cp:lastModifiedBy>
  <cp:revision>86</cp:revision>
  <dcterms:created xsi:type="dcterms:W3CDTF">2019-04-28T07:37:57Z</dcterms:created>
  <dcterms:modified xsi:type="dcterms:W3CDTF">2019-06-13T10:01:08Z</dcterms:modified>
</cp:coreProperties>
</file>